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014" y="-7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5604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696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5206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3460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8945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9287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4230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2041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2820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0288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5509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408E3-244B-4F0E-A217-15065671A925}" type="datetimeFigureOut">
              <a:rPr lang="en-CA" smtClean="0"/>
              <a:t>17/04/2019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E59BF-85CB-4C12-9FC2-0862BD600D0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8027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699535" y="1412776"/>
            <a:ext cx="2419353" cy="1458863"/>
            <a:chOff x="1616912" y="3735618"/>
            <a:chExt cx="2419353" cy="1458863"/>
          </a:xfrm>
        </p:grpSpPr>
        <p:pic>
          <p:nvPicPr>
            <p:cNvPr id="7" name="Picture 4" descr="Related image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89390" y1="79464" x2="14390" y2="38393"/>
                          <a14:foregroundMark x1="9390" y1="43973" x2="10488" y2="73884"/>
                          <a14:foregroundMark x1="9390" y1="76563" x2="8537" y2="48661"/>
                          <a14:foregroundMark x1="7805" y1="74107" x2="7805" y2="59598"/>
                          <a14:foregroundMark x1="6463" y1="74554" x2="7073" y2="62277"/>
                          <a14:backgroundMark x1="85854" y1="88393" x2="77195" y2="77679"/>
                          <a14:backgroundMark x1="78659" y1="80804" x2="72683" y2="754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576" t="29446" r="7163"/>
            <a:stretch/>
          </p:blipFill>
          <p:spPr bwMode="auto">
            <a:xfrm rot="18729406">
              <a:off x="3026031" y="3906676"/>
              <a:ext cx="1181291" cy="8391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Related image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89390" y1="79464" x2="14390" y2="38393"/>
                          <a14:foregroundMark x1="9390" y1="43973" x2="10488" y2="73884"/>
                          <a14:foregroundMark x1="9390" y1="76563" x2="8537" y2="48661"/>
                          <a14:foregroundMark x1="7805" y1="74107" x2="7805" y2="59598"/>
                          <a14:foregroundMark x1="6463" y1="74554" x2="7073" y2="62277"/>
                          <a14:backgroundMark x1="85854" y1="88393" x2="77195" y2="77679"/>
                          <a14:backgroundMark x1="78659" y1="80804" x2="72683" y2="754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616912" y="4005064"/>
              <a:ext cx="2177058" cy="11894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/>
          <p:cNvGrpSpPr/>
          <p:nvPr/>
        </p:nvGrpSpPr>
        <p:grpSpPr>
          <a:xfrm>
            <a:off x="4211960" y="1399355"/>
            <a:ext cx="2426543" cy="1477517"/>
            <a:chOff x="1616912" y="3716964"/>
            <a:chExt cx="2426543" cy="1477517"/>
          </a:xfrm>
        </p:grpSpPr>
        <p:pic>
          <p:nvPicPr>
            <p:cNvPr id="11" name="Picture 4" descr="Related image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0" r="100000">
                          <a14:foregroundMark x1="89390" y1="79464" x2="14390" y2="38393"/>
                          <a14:foregroundMark x1="9390" y1="43973" x2="10488" y2="73884"/>
                          <a14:foregroundMark x1="9390" y1="76563" x2="8537" y2="48661"/>
                          <a14:foregroundMark x1="7805" y1="74107" x2="7805" y2="59598"/>
                          <a14:foregroundMark x1="6463" y1="74554" x2="7073" y2="62277"/>
                          <a14:foregroundMark x1="41829" y1="38839" x2="47561" y2="32589"/>
                          <a14:foregroundMark x1="37317" y1="33929" x2="44512" y2="27455"/>
                          <a14:backgroundMark x1="85854" y1="88393" x2="77195" y2="77679"/>
                          <a14:backgroundMark x1="78659" y1="80804" x2="72683" y2="754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576" t="24123" r="7300"/>
            <a:stretch/>
          </p:blipFill>
          <p:spPr bwMode="auto">
            <a:xfrm rot="18729406">
              <a:off x="3003050" y="3854867"/>
              <a:ext cx="1178308" cy="902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Related image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89390" y1="79464" x2="14390" y2="38393"/>
                          <a14:foregroundMark x1="9390" y1="43973" x2="10488" y2="73884"/>
                          <a14:foregroundMark x1="9390" y1="76563" x2="8537" y2="48661"/>
                          <a14:foregroundMark x1="7805" y1="74107" x2="7805" y2="59598"/>
                          <a14:foregroundMark x1="6463" y1="74554" x2="7073" y2="62277"/>
                          <a14:foregroundMark x1="37439" y1="35268" x2="52439" y2="25893"/>
                          <a14:foregroundMark x1="38171" y1="31920" x2="56829" y2="22991"/>
                          <a14:foregroundMark x1="63293" y1="51786" x2="66707" y2="45536"/>
                          <a14:foregroundMark x1="19756" y1="30357" x2="21098" y2="27009"/>
                          <a14:foregroundMark x1="16098" y1="18080" x2="19268" y2="14063"/>
                          <a14:foregroundMark x1="53902" y1="27679" x2="64390" y2="23661"/>
                          <a14:foregroundMark x1="51463" y1="33705" x2="67683" y2="20759"/>
                          <a14:backgroundMark x1="85854" y1="88393" x2="77195" y2="77679"/>
                          <a14:backgroundMark x1="78659" y1="80804" x2="72683" y2="754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616912" y="4005064"/>
              <a:ext cx="2177058" cy="11894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6570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1" t="18736" r="5053" b="5029"/>
          <a:stretch/>
        </p:blipFill>
        <p:spPr>
          <a:xfrm>
            <a:off x="2044700" y="4375151"/>
            <a:ext cx="2438400" cy="121285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1" t="21293" r="5281"/>
          <a:stretch/>
        </p:blipFill>
        <p:spPr>
          <a:xfrm>
            <a:off x="4349750" y="2552700"/>
            <a:ext cx="2425700" cy="128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406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flipH="1">
            <a:off x="-354672" y="-315416"/>
            <a:ext cx="1031065" cy="1058126"/>
            <a:chOff x="1146687" y="4868210"/>
            <a:chExt cx="1031065" cy="1058126"/>
          </a:xfrm>
        </p:grpSpPr>
        <p:pic>
          <p:nvPicPr>
            <p:cNvPr id="5" name="Picture 2" descr="Image result for guardians of the galaxy vol 2 logo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384" t="55365" b="17423"/>
            <a:stretch/>
          </p:blipFill>
          <p:spPr bwMode="auto">
            <a:xfrm rot="11190626">
              <a:off x="1146687" y="4868210"/>
              <a:ext cx="872120" cy="10581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Image result for guardians of the galaxy vol 2 logo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179" t="69754" r="10166" b="17423"/>
            <a:stretch/>
          </p:blipFill>
          <p:spPr bwMode="auto">
            <a:xfrm rot="11190626">
              <a:off x="1856029" y="4918488"/>
              <a:ext cx="321723" cy="4986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10"/>
          <p:cNvGrpSpPr/>
          <p:nvPr/>
        </p:nvGrpSpPr>
        <p:grpSpPr>
          <a:xfrm>
            <a:off x="610108" y="1052736"/>
            <a:ext cx="7991282" cy="3888432"/>
            <a:chOff x="1115616" y="980728"/>
            <a:chExt cx="7991282" cy="3888432"/>
          </a:xfrm>
        </p:grpSpPr>
        <p:pic>
          <p:nvPicPr>
            <p:cNvPr id="2050" name="Picture 2" descr="Image result for guardians of the galaxy vol 2 log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980728"/>
              <a:ext cx="6912768" cy="38884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Image result for guardians of the galaxy vol 2 logo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525" t="78265" r="16867" b="14134"/>
            <a:stretch/>
          </p:blipFill>
          <p:spPr bwMode="auto">
            <a:xfrm>
              <a:off x="8028384" y="3573016"/>
              <a:ext cx="249383" cy="2955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" name="Group 6"/>
            <p:cNvGrpSpPr/>
            <p:nvPr/>
          </p:nvGrpSpPr>
          <p:grpSpPr>
            <a:xfrm rot="20755466">
              <a:off x="7985327" y="2830761"/>
              <a:ext cx="1121571" cy="968711"/>
              <a:chOff x="1475656" y="4603443"/>
              <a:chExt cx="1121571" cy="968711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4481" b="7726"/>
              <a:stretch/>
            </p:blipFill>
            <p:spPr>
              <a:xfrm>
                <a:off x="1475656" y="5021560"/>
                <a:ext cx="1121571" cy="550594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1383"/>
              <a:stretch/>
            </p:blipFill>
            <p:spPr>
              <a:xfrm rot="20788952">
                <a:off x="1493178" y="4603443"/>
                <a:ext cx="857842" cy="42839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713133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729" t="11027" r="3244" b="7508"/>
          <a:stretch/>
        </p:blipFill>
        <p:spPr>
          <a:xfrm>
            <a:off x="138545" y="1556792"/>
            <a:ext cx="8700733" cy="3168073"/>
          </a:xfrm>
        </p:spPr>
      </p:pic>
    </p:spTree>
    <p:extLst>
      <p:ext uri="{BB962C8B-B14F-4D97-AF65-F5344CB8AC3E}">
        <p14:creationId xmlns:p14="http://schemas.microsoft.com/office/powerpoint/2010/main" val="3413482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ages-na.ssl-images-amazon.com/images/I/81XAdA1UwZL._SL1400_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86" b="62286" l="7286" r="90286">
                        <a14:foregroundMark x1="13857" y1="26714" x2="14286" y2="15429"/>
                        <a14:backgroundMark x1="87357" y1="59571" x2="90857" y2="59143"/>
                        <a14:backgroundMark x1="13500" y1="76071" x2="8643" y2="52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44" t="9983" r="11483" b="38127"/>
          <a:stretch/>
        </p:blipFill>
        <p:spPr bwMode="auto">
          <a:xfrm>
            <a:off x="2475345" y="1209964"/>
            <a:ext cx="3639128" cy="2466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3881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200" b="90000" l="11133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1268760"/>
            <a:ext cx="4047406" cy="4047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0444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-2945904" y="-1985942"/>
            <a:ext cx="5891808" cy="5891808"/>
            <a:chOff x="1331640" y="-16272"/>
            <a:chExt cx="5891808" cy="5891808"/>
          </a:xfrm>
        </p:grpSpPr>
        <p:pic>
          <p:nvPicPr>
            <p:cNvPr id="8" name="Picture 6" descr="Image result for blue fire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81" r="41950"/>
            <a:stretch/>
          </p:blipFill>
          <p:spPr bwMode="auto">
            <a:xfrm rot="3879266" flipV="1">
              <a:off x="3237353" y="3287796"/>
              <a:ext cx="227281" cy="6918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Image result for blue fire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81" r="41950"/>
            <a:stretch/>
          </p:blipFill>
          <p:spPr bwMode="auto">
            <a:xfrm rot="17720734">
              <a:off x="3237352" y="1879568"/>
              <a:ext cx="227281" cy="6918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Image result for milano ship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000" b="99750" l="750" r="9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1331640" y="-16272"/>
              <a:ext cx="5891808" cy="58918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0" name="Picture 2" descr="Image result for milano ship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000" b="99750" l="750" r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499992" y="55547"/>
            <a:ext cx="5891808" cy="5891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4772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0</Words>
  <Application>Microsoft Office PowerPoint</Application>
  <PresentationFormat>On-screen Show 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Toronto District School Board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Green, Ryan</dc:creator>
  <cp:lastModifiedBy>Green, Ryan</cp:lastModifiedBy>
  <cp:revision>11</cp:revision>
  <dcterms:created xsi:type="dcterms:W3CDTF">2019-04-15T14:37:54Z</dcterms:created>
  <dcterms:modified xsi:type="dcterms:W3CDTF">2019-04-17T15:15:50Z</dcterms:modified>
</cp:coreProperties>
</file>

<file path=docProps/thumbnail.jpeg>
</file>